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notesMasterIdLst>
    <p:notesMasterId r:id="rId5"/>
  </p:notesMasterIdLst>
  <p:handoutMasterIdLst>
    <p:handoutMasterId r:id="rId6"/>
  </p:handoutMasterIdLst>
  <p:sldIdLst>
    <p:sldId id="617" r:id="rId4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3300"/>
    <a:srgbClr val="000099"/>
    <a:srgbClr val="FFFF00"/>
    <a:srgbClr val="00FF00"/>
    <a:srgbClr val="66FFFF"/>
    <a:srgbClr val="00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1" autoAdjust="0"/>
    <p:restoredTop sz="93333" autoAdjust="0"/>
  </p:normalViewPr>
  <p:slideViewPr>
    <p:cSldViewPr snapToGrid="0">
      <p:cViewPr>
        <p:scale>
          <a:sx n="90" d="100"/>
          <a:sy n="90" d="100"/>
        </p:scale>
        <p:origin x="-468" y="-60"/>
      </p:cViewPr>
      <p:guideLst>
        <p:guide orient="horz" pos="2857"/>
        <p:guide pos="31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F221865F-3D06-4106-B29E-69E615034426}" type="datetimeFigureOut">
              <a:rPr lang="it-IT"/>
              <a:pPr>
                <a:defRPr/>
              </a:pPr>
              <a:t>11/05/2016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492DC781-18ED-4CBC-86CD-DA578B28A2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959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BFDB54C4-9B9D-4558-8C49-E785D98A9BA2}" type="datetimeFigureOut">
              <a:rPr lang="it-IT"/>
              <a:pPr>
                <a:defRPr/>
              </a:pPr>
              <a:t>11/05/2016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0DC1A997-9B52-4035-B2BB-42C04AB693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570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65106-7958-4851-A8C6-EAAE452D4DA4}" type="datetimeFigureOut">
              <a:rPr lang="it-IT"/>
              <a:pPr>
                <a:defRPr/>
              </a:pPr>
              <a:t>11/05/2016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E6E04-039C-4D81-82DE-E8D0DEAD8E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908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 userDrawn="1"/>
        </p:nvSpPr>
        <p:spPr>
          <a:xfrm>
            <a:off x="261257" y="213756"/>
            <a:ext cx="2648198" cy="9619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73C2A-E113-477C-8851-0504F1A891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1026" name="Picture 2" descr="http://capermed.weebly.com/uploads/2/4/1/1/24114113/1399640240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3" y="332509"/>
            <a:ext cx="3153106" cy="57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95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16E3C-A314-46E7-8ACD-30CAE2073C99}" type="datetimeFigureOut">
              <a:rPr lang="it-IT"/>
              <a:pPr>
                <a:defRPr/>
              </a:pPr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E02C5-F949-4989-9ED8-E4643CF92E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20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46E01-EF23-482F-B3E5-80AD13D11E70}" type="datetimeFigureOut">
              <a:rPr lang="it-IT"/>
              <a:pPr>
                <a:defRPr/>
              </a:pPr>
              <a:t>11/05/2016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A2E55-8026-47D3-86D0-5EDE352308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34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CBF764-EA4E-4B55-8406-6D8E87373A3F}" type="datetimeFigureOut">
              <a:rPr lang="it-IT"/>
              <a:pPr>
                <a:defRPr/>
              </a:pPr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A8D8F5-41CC-4285-9912-518151BCE1F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52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09EDB4-51A6-4E2F-92B6-64883DFD336B}" type="datetimeFigureOut">
              <a:rPr lang="it-IT"/>
              <a:pPr>
                <a:defRPr/>
              </a:pPr>
              <a:t>11/05/2016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3A8EE-B883-4C55-A292-FB94289A1E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8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DFE4F-176B-413E-95E7-25AEA39D5B20}" type="datetimeFigureOut">
              <a:rPr lang="it-IT"/>
              <a:pPr>
                <a:defRPr/>
              </a:pPr>
              <a:t>11/05/2016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73430-EB78-4673-9C23-7EE7D8F7D1D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38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34819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ffectLst/>
                <a:latin typeface="Calibri" charset="0"/>
                <a:ea typeface="ＭＳ Ｐゴシック" charset="0"/>
              </a:defRPr>
            </a:lvl1pPr>
          </a:lstStyle>
          <a:p>
            <a:pPr>
              <a:defRPr/>
            </a:pPr>
            <a:fld id="{25BC89B4-A172-4B81-9394-466D5EF8679D}" type="datetimeFigureOut">
              <a:rPr lang="it-IT"/>
              <a:pPr>
                <a:defRPr/>
              </a:pPr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ffectLst/>
                <a:latin typeface="Calibri" charset="0"/>
                <a:ea typeface="ＭＳ Ｐゴシック" charset="0"/>
              </a:defRPr>
            </a:lvl1pPr>
          </a:lstStyle>
          <a:p>
            <a:pPr>
              <a:defRPr/>
            </a:pPr>
            <a:fld id="{F78C351F-1EB9-4C7D-A065-DEDB7A79A69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tangolo 32"/>
          <p:cNvSpPr/>
          <p:nvPr userDrawn="1"/>
        </p:nvSpPr>
        <p:spPr>
          <a:xfrm>
            <a:off x="-1" y="6581553"/>
            <a:ext cx="7251405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b="0" dirty="0" smtClean="0">
                <a:solidFill>
                  <a:schemeClr val="bg1"/>
                </a:solidFill>
                <a:effectLst/>
              </a:rPr>
              <a:t>“(E)merging directions on air pollution and climate change research in the Mediterranean ecosystems”</a:t>
            </a:r>
            <a:endParaRPr lang="it-IT" altLang="it-IT" sz="1200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2" name="Rettangolo 32"/>
          <p:cNvSpPr/>
          <p:nvPr userDrawn="1"/>
        </p:nvSpPr>
        <p:spPr>
          <a:xfrm>
            <a:off x="7528956" y="6567488"/>
            <a:ext cx="1689656" cy="276999"/>
          </a:xfrm>
          <a:prstGeom prst="rect">
            <a:avLst/>
          </a:prstGeom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1200" dirty="0" smtClean="0">
                <a:solidFill>
                  <a:schemeClr val="bg1"/>
                </a:solidFill>
                <a:effectLst/>
              </a:rPr>
              <a:t>POSTER Session</a:t>
            </a:r>
            <a:endParaRPr lang="it-IT" altLang="it-IT" sz="1200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Rettangolo 8"/>
          <p:cNvSpPr/>
          <p:nvPr userDrawn="1"/>
        </p:nvSpPr>
        <p:spPr>
          <a:xfrm>
            <a:off x="261257" y="213756"/>
            <a:ext cx="2648198" cy="9619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2" descr="http://capermed.weebly.com/uploads/2/4/1/1/24114113/1399640240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7" y="154384"/>
            <a:ext cx="3153106" cy="57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 userDrawn="1"/>
        </p:nvSpPr>
        <p:spPr>
          <a:xfrm>
            <a:off x="838034" y="616277"/>
            <a:ext cx="2319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 smtClean="0">
                <a:solidFill>
                  <a:srgbClr val="008000"/>
                </a:solidFill>
                <a:effectLst/>
                <a:latin typeface="Garamond" panose="02020404030301010803" pitchFamily="18" charset="0"/>
              </a:rPr>
              <a:t>2016, 28-30 </a:t>
            </a:r>
            <a:r>
              <a:rPr lang="it-IT" sz="1400" dirty="0" err="1" smtClean="0">
                <a:solidFill>
                  <a:srgbClr val="008000"/>
                </a:solidFill>
                <a:effectLst/>
                <a:latin typeface="Garamond" panose="02020404030301010803" pitchFamily="18" charset="0"/>
              </a:rPr>
              <a:t>June</a:t>
            </a:r>
            <a:r>
              <a:rPr lang="it-IT" sz="1400" dirty="0" smtClean="0">
                <a:solidFill>
                  <a:srgbClr val="008000"/>
                </a:solidFill>
                <a:effectLst/>
                <a:latin typeface="Garamond" panose="02020404030301010803" pitchFamily="18" charset="0"/>
              </a:rPr>
              <a:t> </a:t>
            </a:r>
            <a:r>
              <a:rPr lang="it-IT" sz="1400" dirty="0" smtClean="0">
                <a:solidFill>
                  <a:srgbClr val="008000"/>
                </a:solidFill>
                <a:effectLst/>
                <a:latin typeface="Garamond" panose="02020404030301010803" pitchFamily="18" charset="0"/>
              </a:rPr>
              <a:t>– Brescia (</a:t>
            </a:r>
            <a:r>
              <a:rPr lang="it-IT" sz="1400" dirty="0" smtClean="0">
                <a:solidFill>
                  <a:srgbClr val="008000"/>
                </a:solidFill>
                <a:effectLst/>
                <a:latin typeface="Garamond" panose="02020404030301010803" pitchFamily="18" charset="0"/>
              </a:rPr>
              <a:t>I)</a:t>
            </a:r>
            <a:endParaRPr lang="it-IT" sz="1400" dirty="0">
              <a:solidFill>
                <a:srgbClr val="008000"/>
              </a:solidFill>
              <a:effectLst/>
              <a:latin typeface="Garamond" panose="02020404030301010803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1" r:id="rId2"/>
    <p:sldLayoutId id="2147483700" r:id="rId3"/>
    <p:sldLayoutId id="2147483704" r:id="rId4"/>
    <p:sldLayoutId id="2147483705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3686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ffectLst/>
                <a:latin typeface="Calibri" charset="0"/>
                <a:ea typeface="ＭＳ Ｐゴシック" charset="0"/>
              </a:defRPr>
            </a:lvl1pPr>
          </a:lstStyle>
          <a:p>
            <a:pPr>
              <a:defRPr/>
            </a:pPr>
            <a:fld id="{13E46BC1-4A24-4853-8F95-D7E4315D7E6A}" type="datetimeFigureOut">
              <a:rPr lang="it-IT"/>
              <a:pPr>
                <a:defRPr/>
              </a:pPr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ffectLst/>
                <a:latin typeface="Calibri" charset="0"/>
                <a:ea typeface="ＭＳ Ｐゴシック" charset="0"/>
              </a:defRPr>
            </a:lvl1pPr>
          </a:lstStyle>
          <a:p>
            <a:pPr>
              <a:defRPr/>
            </a:pPr>
            <a:fld id="{64470586-9392-4A0C-B2CD-BF62624EBE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445325" y="5569323"/>
            <a:ext cx="8229600" cy="788205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spcBef>
                <a:spcPts val="0"/>
              </a:spcBef>
              <a:buNone/>
            </a:pPr>
            <a:r>
              <a:rPr lang="it-IT" sz="2000" b="1" dirty="0" smtClean="0"/>
              <a:t>KEY MESSAGE: </a:t>
            </a:r>
            <a:r>
              <a:rPr lang="it-IT" sz="2000" b="1" dirty="0" err="1" smtClean="0"/>
              <a:t>Max</a:t>
            </a:r>
            <a:r>
              <a:rPr lang="it-IT" sz="2000" b="1" dirty="0" smtClean="0"/>
              <a:t> 3 </a:t>
            </a:r>
            <a:r>
              <a:rPr lang="it-IT" sz="2000" b="1" dirty="0" err="1" smtClean="0"/>
              <a:t>lines</a:t>
            </a:r>
            <a:r>
              <a:rPr lang="it-IT" sz="2000" b="1" dirty="0" smtClean="0"/>
              <a:t>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it-IT" sz="2000" b="1" dirty="0" err="1" smtClean="0"/>
              <a:t>Callibri</a:t>
            </a:r>
            <a:r>
              <a:rPr lang="it-IT" sz="2000" b="1" dirty="0" smtClean="0"/>
              <a:t> 20 </a:t>
            </a:r>
            <a:r>
              <a:rPr lang="it-IT" sz="2000" b="1" dirty="0" err="1" smtClean="0"/>
              <a:t>pts</a:t>
            </a:r>
            <a:endParaRPr lang="it-IT" sz="20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it-IT" sz="2000" b="1" dirty="0" err="1" smtClean="0"/>
              <a:t>centered</a:t>
            </a:r>
            <a:endParaRPr lang="it-IT" sz="1000" b="1" dirty="0" smtClean="0"/>
          </a:p>
        </p:txBody>
      </p:sp>
      <p:sp>
        <p:nvSpPr>
          <p:cNvPr id="4" name="CasellaDiTesto 2"/>
          <p:cNvSpPr txBox="1">
            <a:spLocks noChangeArrowheads="1"/>
          </p:cNvSpPr>
          <p:nvPr/>
        </p:nvSpPr>
        <p:spPr bwMode="auto">
          <a:xfrm>
            <a:off x="3270250" y="32939"/>
            <a:ext cx="52641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it-IT" altLang="it-IT" sz="2000" b="1" dirty="0" smtClean="0">
                <a:solidFill>
                  <a:schemeClr val="bg1"/>
                </a:solidFill>
                <a:effectLst/>
                <a:cs typeface="Arial" charset="0"/>
              </a:rPr>
              <a:t>POSTER TITLE: </a:t>
            </a:r>
          </a:p>
          <a:p>
            <a:pPr eaLnBrk="1" hangingPunct="1"/>
            <a:r>
              <a:rPr lang="it-IT" altLang="it-IT" sz="2000" b="1" dirty="0" err="1" smtClean="0">
                <a:solidFill>
                  <a:schemeClr val="bg1"/>
                </a:solidFill>
                <a:effectLst/>
                <a:cs typeface="Arial" charset="0"/>
              </a:rPr>
              <a:t>max</a:t>
            </a:r>
            <a:r>
              <a:rPr lang="it-IT" altLang="it-IT" sz="2000" b="1" dirty="0" smtClean="0">
                <a:solidFill>
                  <a:schemeClr val="bg1"/>
                </a:solidFill>
                <a:effectLst/>
                <a:cs typeface="Arial" charset="0"/>
              </a:rPr>
              <a:t> 3 </a:t>
            </a:r>
            <a:r>
              <a:rPr lang="it-IT" altLang="it-IT" sz="2000" b="1" dirty="0" err="1" smtClean="0">
                <a:solidFill>
                  <a:schemeClr val="bg1"/>
                </a:solidFill>
                <a:effectLst/>
                <a:cs typeface="Arial" charset="0"/>
              </a:rPr>
              <a:t>lines</a:t>
            </a:r>
            <a:r>
              <a:rPr lang="it-IT" altLang="it-IT" sz="2000" b="1" dirty="0" smtClean="0">
                <a:solidFill>
                  <a:schemeClr val="bg1"/>
                </a:solidFill>
                <a:effectLst/>
                <a:cs typeface="Arial" charset="0"/>
              </a:rPr>
              <a:t>, </a:t>
            </a:r>
          </a:p>
          <a:p>
            <a:pPr eaLnBrk="1" hangingPunct="1"/>
            <a:r>
              <a:rPr lang="it-IT" altLang="it-IT" sz="2000" b="1" dirty="0" err="1" smtClean="0">
                <a:solidFill>
                  <a:schemeClr val="bg1"/>
                </a:solidFill>
                <a:effectLst/>
                <a:cs typeface="Arial" charset="0"/>
              </a:rPr>
              <a:t>vertically</a:t>
            </a:r>
            <a:r>
              <a:rPr lang="it-IT" altLang="it-IT" sz="2000" b="1" dirty="0" smtClean="0">
                <a:solidFill>
                  <a:schemeClr val="bg1"/>
                </a:solidFill>
                <a:effectLst/>
                <a:cs typeface="Arial" charset="0"/>
              </a:rPr>
              <a:t> </a:t>
            </a:r>
            <a:r>
              <a:rPr lang="it-IT" altLang="it-IT" sz="2000" b="1" dirty="0" err="1" smtClean="0">
                <a:solidFill>
                  <a:schemeClr val="bg1"/>
                </a:solidFill>
                <a:effectLst/>
                <a:cs typeface="Arial" charset="0"/>
              </a:rPr>
              <a:t>centered</a:t>
            </a:r>
            <a:r>
              <a:rPr lang="it-IT" altLang="it-IT" sz="2000" b="1" dirty="0" smtClean="0">
                <a:solidFill>
                  <a:schemeClr val="bg1"/>
                </a:solidFill>
                <a:effectLst/>
                <a:cs typeface="Arial" charset="0"/>
              </a:rPr>
              <a:t>, Left </a:t>
            </a:r>
            <a:r>
              <a:rPr lang="it-IT" altLang="it-IT" sz="2000" b="1" dirty="0" err="1" smtClean="0">
                <a:solidFill>
                  <a:schemeClr val="bg1"/>
                </a:solidFill>
                <a:effectLst/>
                <a:cs typeface="Arial" charset="0"/>
              </a:rPr>
              <a:t>aligned</a:t>
            </a:r>
            <a:endParaRPr lang="it-IT" altLang="it-IT" sz="2000" dirty="0">
              <a:solidFill>
                <a:schemeClr val="bg1"/>
              </a:solidFill>
              <a:effectLst/>
              <a:cs typeface="Arial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08758" y="1306290"/>
            <a:ext cx="85383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err="1" smtClean="0">
                <a:effectLst/>
                <a:latin typeface="+mn-lt"/>
                <a:cs typeface="Times New Roman" panose="02020603050405020304" pitchFamily="18" charset="0"/>
              </a:rPr>
              <a:t>Authors</a:t>
            </a:r>
            <a:r>
              <a:rPr lang="it-IT" sz="1600" dirty="0" smtClean="0">
                <a:effectLst/>
                <a:latin typeface="+mn-lt"/>
                <a:cs typeface="Times New Roman" panose="02020603050405020304" pitchFamily="18" charset="0"/>
              </a:rPr>
              <a:t>: </a:t>
            </a:r>
            <a:r>
              <a:rPr lang="it-IT" sz="1600" dirty="0" err="1" smtClean="0">
                <a:effectLst/>
                <a:latin typeface="+mn-lt"/>
                <a:cs typeface="Times New Roman" panose="02020603050405020304" pitchFamily="18" charset="0"/>
              </a:rPr>
              <a:t>max</a:t>
            </a:r>
            <a:r>
              <a:rPr lang="it-IT" sz="1600" dirty="0" smtClean="0">
                <a:effectLst/>
                <a:latin typeface="+mn-lt"/>
                <a:cs typeface="Times New Roman" panose="02020603050405020304" pitchFamily="18" charset="0"/>
              </a:rPr>
              <a:t> 1 line. Calibri, 16 </a:t>
            </a:r>
            <a:r>
              <a:rPr lang="it-IT" sz="1600" dirty="0" err="1" smtClean="0">
                <a:effectLst/>
                <a:latin typeface="+mn-lt"/>
                <a:cs typeface="Times New Roman" panose="02020603050405020304" pitchFamily="18" charset="0"/>
              </a:rPr>
              <a:t>pts</a:t>
            </a:r>
            <a:r>
              <a:rPr lang="it-IT" sz="1600" dirty="0" smtClean="0">
                <a:effectLst/>
                <a:latin typeface="+mn-lt"/>
                <a:cs typeface="Times New Roman" panose="02020603050405020304" pitchFamily="18" charset="0"/>
              </a:rPr>
              <a:t>, first </a:t>
            </a:r>
            <a:r>
              <a:rPr lang="it-IT" sz="1600" dirty="0" err="1" smtClean="0">
                <a:effectLst/>
                <a:latin typeface="+mn-lt"/>
                <a:cs typeface="Times New Roman" panose="02020603050405020304" pitchFamily="18" charset="0"/>
              </a:rPr>
              <a:t>author</a:t>
            </a:r>
            <a:r>
              <a:rPr lang="it-IT" sz="1600" dirty="0" smtClean="0"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lang="it-IT" sz="1600" dirty="0" err="1" smtClean="0">
                <a:effectLst/>
                <a:latin typeface="+mn-lt"/>
                <a:cs typeface="Times New Roman" panose="02020603050405020304" pitchFamily="18" charset="0"/>
              </a:rPr>
              <a:t>bold</a:t>
            </a:r>
            <a:r>
              <a:rPr lang="it-IT" sz="1600" dirty="0" smtClean="0">
                <a:effectLst/>
                <a:latin typeface="+mn-lt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it-IT" sz="1600" i="1" dirty="0" err="1" smtClean="0">
                <a:effectLst/>
                <a:latin typeface="+mn-lt"/>
                <a:cs typeface="Times New Roman" panose="02020603050405020304" pitchFamily="18" charset="0"/>
              </a:rPr>
              <a:t>Institutions</a:t>
            </a:r>
            <a:r>
              <a:rPr lang="it-IT" sz="1600" i="1" dirty="0" smtClean="0">
                <a:effectLst/>
                <a:latin typeface="+mn-lt"/>
                <a:cs typeface="Times New Roman" panose="02020603050405020304" pitchFamily="18" charset="0"/>
              </a:rPr>
              <a:t>: </a:t>
            </a:r>
            <a:r>
              <a:rPr lang="it-IT" sz="1600" i="1" dirty="0" err="1" smtClean="0">
                <a:effectLst/>
                <a:latin typeface="+mn-lt"/>
                <a:cs typeface="Times New Roman" panose="02020603050405020304" pitchFamily="18" charset="0"/>
              </a:rPr>
              <a:t>max</a:t>
            </a:r>
            <a:r>
              <a:rPr lang="it-IT" sz="1600" i="1" dirty="0" smtClean="0">
                <a:effectLst/>
                <a:latin typeface="+mn-lt"/>
                <a:cs typeface="Times New Roman" panose="02020603050405020304" pitchFamily="18" charset="0"/>
              </a:rPr>
              <a:t> 1 line, Calibri 16 </a:t>
            </a:r>
            <a:r>
              <a:rPr lang="it-IT" sz="1600" i="1" dirty="0" err="1" smtClean="0">
                <a:effectLst/>
                <a:latin typeface="+mn-lt"/>
                <a:cs typeface="Times New Roman" panose="02020603050405020304" pitchFamily="18" charset="0"/>
              </a:rPr>
              <a:t>pts</a:t>
            </a:r>
            <a:r>
              <a:rPr lang="it-IT" sz="1600" i="1" dirty="0" smtClean="0">
                <a:effectLst/>
                <a:latin typeface="+mn-lt"/>
                <a:cs typeface="Times New Roman" panose="02020603050405020304" pitchFamily="18" charset="0"/>
              </a:rPr>
              <a:t>, </a:t>
            </a:r>
            <a:r>
              <a:rPr lang="it-IT" sz="1600" i="1" dirty="0" err="1" smtClean="0">
                <a:effectLst/>
                <a:latin typeface="+mn-lt"/>
                <a:cs typeface="Times New Roman" panose="02020603050405020304" pitchFamily="18" charset="0"/>
              </a:rPr>
              <a:t>Italic</a:t>
            </a:r>
            <a:endParaRPr lang="it-IT" sz="1600" i="1" dirty="0">
              <a:effectLst/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44384" y="2066306"/>
            <a:ext cx="8407730" cy="32894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851338" y="2774731"/>
            <a:ext cx="75043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Space for a </a:t>
            </a:r>
            <a:r>
              <a:rPr lang="it-IT" dirty="0" err="1" smtClean="0">
                <a:solidFill>
                  <a:schemeClr val="bg1"/>
                </a:solidFill>
              </a:rPr>
              <a:t>graphical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abstract</a:t>
            </a:r>
            <a:r>
              <a:rPr lang="it-IT" dirty="0" smtClean="0">
                <a:solidFill>
                  <a:schemeClr val="bg1"/>
                </a:solidFill>
              </a:rPr>
              <a:t>:  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ONLY ONE PICTURE and/or ONE TABLE.  </a:t>
            </a:r>
          </a:p>
          <a:p>
            <a:pPr algn="ctr"/>
            <a:r>
              <a:rPr lang="it-IT" dirty="0" smtClean="0">
                <a:solidFill>
                  <a:schemeClr val="bg1"/>
                </a:solidFill>
              </a:rPr>
              <a:t>Text </a:t>
            </a:r>
            <a:r>
              <a:rPr lang="it-IT" dirty="0" err="1" smtClean="0">
                <a:solidFill>
                  <a:schemeClr val="bg1"/>
                </a:solidFill>
              </a:rPr>
              <a:t>is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not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err="1" smtClean="0">
                <a:solidFill>
                  <a:schemeClr val="bg1"/>
                </a:solidFill>
              </a:rPr>
              <a:t>allowed</a:t>
            </a:r>
            <a:r>
              <a:rPr lang="it-IT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pPr algn="ctr"/>
            <a:r>
              <a:rPr lang="it-IT" dirty="0" err="1" smtClean="0">
                <a:solidFill>
                  <a:schemeClr val="bg1"/>
                </a:solidFill>
              </a:rPr>
              <a:t>Please</a:t>
            </a:r>
            <a:r>
              <a:rPr lang="it-IT" dirty="0" smtClean="0">
                <a:solidFill>
                  <a:schemeClr val="bg1"/>
                </a:solidFill>
              </a:rPr>
              <a:t> REMOVE THIS BLUE BOX and THIS TEXTBOX</a:t>
            </a:r>
          </a:p>
        </p:txBody>
      </p:sp>
    </p:spTree>
    <p:extLst>
      <p:ext uri="{BB962C8B-B14F-4D97-AF65-F5344CB8AC3E}">
        <p14:creationId xmlns:p14="http://schemas.microsoft.com/office/powerpoint/2010/main" val="87574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power point.ppt</Template>
  <TotalTime>6871</TotalTime>
  <Words>74</Words>
  <Application>Microsoft Office PowerPoint</Application>
  <PresentationFormat>Presentazione su schermo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1_Tema di Office</vt:lpstr>
      <vt:lpstr>2_Tema di Office</vt:lpstr>
      <vt:lpstr>4_Tema di Office</vt:lpstr>
      <vt:lpstr>Presentazione standard di PowerPoint</vt:lpstr>
    </vt:vector>
  </TitlesOfParts>
  <Company>UCSC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sabrina.cliti</dc:creator>
  <cp:lastModifiedBy>giacomo.gerosa</cp:lastModifiedBy>
  <cp:revision>374</cp:revision>
  <cp:lastPrinted>2012-05-18T06:45:59Z</cp:lastPrinted>
  <dcterms:created xsi:type="dcterms:W3CDTF">2012-01-20T08:06:58Z</dcterms:created>
  <dcterms:modified xsi:type="dcterms:W3CDTF">2016-05-11T10:09:14Z</dcterms:modified>
</cp:coreProperties>
</file>